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5" r:id="rId3"/>
    <p:sldId id="306" r:id="rId4"/>
    <p:sldId id="30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78" y="4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304056-7093-400C-8D61-934F66AAE662}"/>
              </a:ext>
            </a:extLst>
          </p:cNvPr>
          <p:cNvSpPr txBox="1"/>
          <p:nvPr/>
        </p:nvSpPr>
        <p:spPr>
          <a:xfrm>
            <a:off x="748848" y="665018"/>
            <a:ext cx="8438284" cy="1156220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業務用洗濯干し場です</a:t>
            </a:r>
            <a:endParaRPr lang="ja-JP" altLang="ja-JP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4AC63DA-A8AF-DADB-DFCB-AC7AE716B9BA}"/>
              </a:ext>
            </a:extLst>
          </p:cNvPr>
          <p:cNvGrpSpPr/>
          <p:nvPr/>
        </p:nvGrpSpPr>
        <p:grpSpPr>
          <a:xfrm>
            <a:off x="792488" y="2826327"/>
            <a:ext cx="8351004" cy="3523859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990727-F6A8-3F33-DD1F-CFF69F2B1A8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laundry area, 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please do not hang </a:t>
              </a:r>
              <a:r>
                <a:rPr lang="en-US" altLang="ja-JP" sz="8800" kern="100" dirty="0" err="1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laundryhere</a:t>
              </a:r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 unless permitted.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9651CDE-7D4A-6830-9C76-909FA2E50A5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상업용 세탁건조장입니다</a:t>
              </a:r>
              <a:endParaRPr kumimoji="0" lang="en-US" altLang="ko-KR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관계자 이외 세탁을 말리지 마십시오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9B2245-6005-88F0-C1E7-8D7BFE77A6D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商业洗衣烘干区 除非您参与其中，</a:t>
              </a:r>
              <a:endParaRPr kumimoji="0" lang="en-US" altLang="zh-CN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否则请不要晾晒衣物。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B3AB25-3919-E604-9431-9D16F40A0423}"/>
              </a:ext>
            </a:extLst>
          </p:cNvPr>
          <p:cNvSpPr txBox="1"/>
          <p:nvPr/>
        </p:nvSpPr>
        <p:spPr>
          <a:xfrm>
            <a:off x="748848" y="1953491"/>
            <a:ext cx="8438284" cy="66664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関係者以外使用出来ません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A1D321E-75D5-68D5-098A-04EC9CA545FA}"/>
              </a:ext>
            </a:extLst>
          </p:cNvPr>
          <p:cNvSpPr txBox="1"/>
          <p:nvPr/>
        </p:nvSpPr>
        <p:spPr>
          <a:xfrm>
            <a:off x="-2742855" y="1223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39C109F-2B60-41BD-1B2F-EAE7D9C06C6B}"/>
              </a:ext>
            </a:extLst>
          </p:cNvPr>
          <p:cNvGrpSpPr/>
          <p:nvPr/>
        </p:nvGrpSpPr>
        <p:grpSpPr>
          <a:xfrm>
            <a:off x="445616" y="387927"/>
            <a:ext cx="9044748" cy="6239350"/>
            <a:chOff x="748848" y="665018"/>
            <a:chExt cx="8438284" cy="568516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C2DDF8D-44F4-D39F-ABD8-67622BBA46DA}"/>
                </a:ext>
              </a:extLst>
            </p:cNvPr>
            <p:cNvSpPr txBox="1"/>
            <p:nvPr/>
          </p:nvSpPr>
          <p:spPr>
            <a:xfrm>
              <a:off x="748848" y="665018"/>
              <a:ext cx="8438284" cy="1156220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業務用洗濯干し場です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D8659D9-A485-4766-F0FE-22B46F9E30EB}"/>
                </a:ext>
              </a:extLst>
            </p:cNvPr>
            <p:cNvGrpSpPr/>
            <p:nvPr/>
          </p:nvGrpSpPr>
          <p:grpSpPr>
            <a:xfrm>
              <a:off x="792488" y="2826327"/>
              <a:ext cx="8351004" cy="3523859"/>
              <a:chOff x="792488" y="3373395"/>
              <a:chExt cx="8351004" cy="2879809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B4162D05-9F9A-E02C-6E7B-DFE68A692111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laundry area, 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please do not hang </a:t>
                </a:r>
                <a:r>
                  <a:rPr lang="en-US" altLang="ja-JP" sz="8800" kern="100" dirty="0" err="1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laundryhere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unless permitted.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3C09E31D-4B4A-643F-67CE-EA7F607392E7}"/>
                  </a:ext>
                </a:extLst>
              </p:cNvPr>
              <p:cNvSpPr txBox="1"/>
              <p:nvPr/>
            </p:nvSpPr>
            <p:spPr>
              <a:xfrm>
                <a:off x="792488" y="4420603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상업용 세탁건조장입니다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관계자 이외 세탁을 말리지 마십시오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E13A3442-B712-067E-23EE-8F0C12E5B72F}"/>
                  </a:ext>
                </a:extLst>
              </p:cNvPr>
              <p:cNvSpPr txBox="1"/>
              <p:nvPr/>
            </p:nvSpPr>
            <p:spPr>
              <a:xfrm>
                <a:off x="792488" y="3373395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商业洗衣烘干区 除非您参与其中，</a:t>
                </a:r>
                <a:endParaRPr kumimoji="0" lang="en-US" altLang="zh-CN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否则请不要晾晒衣物。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C841CF4-0EF2-A8BD-4145-0F0337E329FC}"/>
                </a:ext>
              </a:extLst>
            </p:cNvPr>
            <p:cNvSpPr txBox="1"/>
            <p:nvPr/>
          </p:nvSpPr>
          <p:spPr>
            <a:xfrm>
              <a:off x="748848" y="1953491"/>
              <a:ext cx="8438284" cy="666644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関係者以外洗濯を干さないで下さい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5BD9D-D6ED-6EEC-4735-927CFFB42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4DE7A4-5B2D-0014-0B30-E211DD99F2B3}"/>
              </a:ext>
            </a:extLst>
          </p:cNvPr>
          <p:cNvGrpSpPr/>
          <p:nvPr/>
        </p:nvGrpSpPr>
        <p:grpSpPr>
          <a:xfrm>
            <a:off x="492392" y="2759918"/>
            <a:ext cx="8951195" cy="3867360"/>
            <a:chOff x="792488" y="3373395"/>
            <a:chExt cx="8351004" cy="287980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8856E33-165D-F04B-70DE-3B3F0A433C6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This is a commercial laundry area, </a:t>
              </a:r>
            </a:p>
            <a:p>
              <a:pPr algn="l"/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please do not hang </a:t>
              </a:r>
              <a:r>
                <a:rPr lang="en-US" altLang="ja-JP" sz="8800" kern="100" dirty="0" err="1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laundryhere</a:t>
              </a:r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 unless permitted.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1039C6D-B2B5-D619-3728-9E01A0F3B4B6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상업용 세탁건조장입니다</a:t>
              </a:r>
              <a:endParaRPr kumimoji="0" lang="en-US" altLang="ko-KR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ja-JP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관계자 이외 세탁을 말리지 마십시오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4B58976-C645-C26E-1F46-2323CE6C202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商业洗衣烘干区</a:t>
              </a:r>
              <a:endParaRPr kumimoji="0" lang="en-US" altLang="zh-CN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ja-JP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除非您参与其中，否则请不要晾晒衣物。</a:t>
              </a:r>
              <a:r>
                <a:rPr kumimoji="0" lang="ja-JP" altLang="ja-JP" sz="3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 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D22B14-CABC-DF1B-8A14-8AA3F57829CE}"/>
              </a:ext>
            </a:extLst>
          </p:cNvPr>
          <p:cNvSpPr txBox="1"/>
          <p:nvPr/>
        </p:nvSpPr>
        <p:spPr>
          <a:xfrm>
            <a:off x="445617" y="387927"/>
            <a:ext cx="6537074" cy="1268927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業務用洗濯干し場です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B311019-8907-B70C-6677-B0D29A0F68CD}"/>
              </a:ext>
            </a:extLst>
          </p:cNvPr>
          <p:cNvSpPr txBox="1"/>
          <p:nvPr/>
        </p:nvSpPr>
        <p:spPr>
          <a:xfrm>
            <a:off x="445617" y="1801998"/>
            <a:ext cx="6537074" cy="731627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関係者以外洗濯を干さないで下さい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97B4EA-A188-4F2F-3B96-4C86AF915EA3}"/>
              </a:ext>
            </a:extLst>
          </p:cNvPr>
          <p:cNvGrpSpPr/>
          <p:nvPr/>
        </p:nvGrpSpPr>
        <p:grpSpPr>
          <a:xfrm>
            <a:off x="7071487" y="487562"/>
            <a:ext cx="2388896" cy="2338584"/>
            <a:chOff x="5749904" y="1281581"/>
            <a:chExt cx="2152696" cy="210735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8A9EDD0-56D7-636D-E281-09763E54AE3A}"/>
                </a:ext>
              </a:extLst>
            </p:cNvPr>
            <p:cNvGrpSpPr/>
            <p:nvPr/>
          </p:nvGrpSpPr>
          <p:grpSpPr>
            <a:xfrm>
              <a:off x="5749904" y="1281581"/>
              <a:ext cx="2152696" cy="2107057"/>
              <a:chOff x="184116" y="4050829"/>
              <a:chExt cx="3017520" cy="295354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4DB3CFB-DB16-EA80-7201-69F5E2C130AC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36011B6-FB96-332B-8B0C-E9FE03D172CA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7C499554-BAE3-1236-7841-DC226312D0FC}"/>
                </a:ext>
              </a:extLst>
            </p:cNvPr>
            <p:cNvSpPr/>
            <p:nvPr/>
          </p:nvSpPr>
          <p:spPr>
            <a:xfrm>
              <a:off x="5894161" y="1859757"/>
              <a:ext cx="1868714" cy="1190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076E5B4-453B-3A01-1D1D-FA212E596679}"/>
                </a:ext>
              </a:extLst>
            </p:cNvPr>
            <p:cNvSpPr/>
            <p:nvPr/>
          </p:nvSpPr>
          <p:spPr>
            <a:xfrm>
              <a:off x="6072039" y="1821344"/>
              <a:ext cx="1470698" cy="1070960"/>
            </a:xfrm>
            <a:custGeom>
              <a:avLst/>
              <a:gdLst>
                <a:gd name="connsiteX0" fmla="*/ 0 w 2038349"/>
                <a:gd name="connsiteY0" fmla="*/ 0 h 1484323"/>
                <a:gd name="connsiteX1" fmla="*/ 650160 w 2038349"/>
                <a:gd name="connsiteY1" fmla="*/ 0 h 1484323"/>
                <a:gd name="connsiteX2" fmla="*/ 662357 w 2038349"/>
                <a:gd name="connsiteY2" fmla="*/ 19763 h 1484323"/>
                <a:gd name="connsiteX3" fmla="*/ 1019174 w 2038349"/>
                <a:gd name="connsiteY3" fmla="*/ 138716 h 1484323"/>
                <a:gd name="connsiteX4" fmla="*/ 1375991 w 2038349"/>
                <a:gd name="connsiteY4" fmla="*/ 19763 h 1484323"/>
                <a:gd name="connsiteX5" fmla="*/ 1388189 w 2038349"/>
                <a:gd name="connsiteY5" fmla="*/ 0 h 1484323"/>
                <a:gd name="connsiteX6" fmla="*/ 2038349 w 2038349"/>
                <a:gd name="connsiteY6" fmla="*/ 0 h 1484323"/>
                <a:gd name="connsiteX7" fmla="*/ 2038349 w 2038349"/>
                <a:gd name="connsiteY7" fmla="*/ 411564 h 1484323"/>
                <a:gd name="connsiteX8" fmla="*/ 1634292 w 2038349"/>
                <a:gd name="connsiteY8" fmla="*/ 411564 h 1484323"/>
                <a:gd name="connsiteX9" fmla="*/ 1642225 w 2038349"/>
                <a:gd name="connsiteY9" fmla="*/ 474646 h 1484323"/>
                <a:gd name="connsiteX10" fmla="*/ 1571691 w 2038349"/>
                <a:gd name="connsiteY10" fmla="*/ 1484323 h 1484323"/>
                <a:gd name="connsiteX11" fmla="*/ 327134 w 2038349"/>
                <a:gd name="connsiteY11" fmla="*/ 1484323 h 1484323"/>
                <a:gd name="connsiteX12" fmla="*/ 397668 w 2038349"/>
                <a:gd name="connsiteY12" fmla="*/ 474646 h 1484323"/>
                <a:gd name="connsiteX13" fmla="*/ 389736 w 2038349"/>
                <a:gd name="connsiteY13" fmla="*/ 411564 h 1484323"/>
                <a:gd name="connsiteX14" fmla="*/ 0 w 2038349"/>
                <a:gd name="connsiteY14" fmla="*/ 411564 h 148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349" h="1484323">
                  <a:moveTo>
                    <a:pt x="0" y="0"/>
                  </a:moveTo>
                  <a:lnTo>
                    <a:pt x="650160" y="0"/>
                  </a:lnTo>
                  <a:lnTo>
                    <a:pt x="662357" y="19763"/>
                  </a:lnTo>
                  <a:cubicBezTo>
                    <a:pt x="721145" y="89667"/>
                    <a:pt x="858770" y="138716"/>
                    <a:pt x="1019174" y="138716"/>
                  </a:cubicBezTo>
                  <a:cubicBezTo>
                    <a:pt x="1179578" y="138716"/>
                    <a:pt x="1317204" y="89667"/>
                    <a:pt x="1375991" y="19763"/>
                  </a:cubicBezTo>
                  <a:lnTo>
                    <a:pt x="1388189" y="0"/>
                  </a:lnTo>
                  <a:lnTo>
                    <a:pt x="2038349" y="0"/>
                  </a:lnTo>
                  <a:lnTo>
                    <a:pt x="2038349" y="411564"/>
                  </a:lnTo>
                  <a:lnTo>
                    <a:pt x="1634292" y="411564"/>
                  </a:lnTo>
                  <a:lnTo>
                    <a:pt x="1642225" y="474646"/>
                  </a:lnTo>
                  <a:cubicBezTo>
                    <a:pt x="1659466" y="811205"/>
                    <a:pt x="1371062" y="1147764"/>
                    <a:pt x="1571691" y="1484323"/>
                  </a:cubicBezTo>
                  <a:lnTo>
                    <a:pt x="327134" y="1484323"/>
                  </a:lnTo>
                  <a:cubicBezTo>
                    <a:pt x="126505" y="1147764"/>
                    <a:pt x="414910" y="811205"/>
                    <a:pt x="397668" y="474646"/>
                  </a:cubicBezTo>
                  <a:lnTo>
                    <a:pt x="389736" y="411564"/>
                  </a:lnTo>
                  <a:lnTo>
                    <a:pt x="0" y="41156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28A8AF2-56A3-F6D7-26EB-4B27B4902C8C}"/>
                </a:ext>
              </a:extLst>
            </p:cNvPr>
            <p:cNvSpPr/>
            <p:nvPr/>
          </p:nvSpPr>
          <p:spPr bwMode="auto">
            <a:xfrm>
              <a:off x="5749904" y="1281882"/>
              <a:ext cx="2152696" cy="210705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01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9CE5D50-1712-9D67-3777-6446247681C1}"/>
              </a:ext>
            </a:extLst>
          </p:cNvPr>
          <p:cNvSpPr/>
          <p:nvPr/>
        </p:nvSpPr>
        <p:spPr>
          <a:xfrm>
            <a:off x="138545" y="122710"/>
            <a:ext cx="2487467" cy="66119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E104516-526A-D81B-AA03-DF7085ABFFBD}"/>
              </a:ext>
            </a:extLst>
          </p:cNvPr>
          <p:cNvGrpSpPr/>
          <p:nvPr/>
        </p:nvGrpSpPr>
        <p:grpSpPr>
          <a:xfrm>
            <a:off x="2888638" y="387928"/>
            <a:ext cx="6684854" cy="6214034"/>
            <a:chOff x="617838" y="795131"/>
            <a:chExt cx="5579763" cy="8460670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FF1E1E9-C741-8707-CCF0-61E19E0F7DF7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業務用洗濯干し場です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FEAA5A3F-B991-8618-6743-AE4BA43044E8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関係者以外洗濯を干さないで下さい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D04DFAC-2CE4-2B55-DA94-301D2C87FEEC}"/>
                </a:ext>
              </a:extLst>
            </p:cNvPr>
            <p:cNvGrpSpPr/>
            <p:nvPr/>
          </p:nvGrpSpPr>
          <p:grpSpPr>
            <a:xfrm>
              <a:off x="792488" y="3190237"/>
              <a:ext cx="5405113" cy="6065564"/>
              <a:chOff x="792488" y="3199468"/>
              <a:chExt cx="8351004" cy="3119275"/>
            </a:xfrm>
          </p:grpSpPr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8BDDA9EF-77A2-0FAB-F31E-E2F15E5D0FF9}"/>
                  </a:ext>
                </a:extLst>
              </p:cNvPr>
              <p:cNvSpPr txBox="1"/>
              <p:nvPr/>
            </p:nvSpPr>
            <p:spPr>
              <a:xfrm>
                <a:off x="792488" y="5510928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This is a commercial laundry area, 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please do not hang </a:t>
                </a:r>
                <a:r>
                  <a:rPr lang="en-US" altLang="ja-JP" sz="8800" kern="100" dirty="0" err="1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laundryhere</a:t>
                </a:r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 unless permitted.</a:t>
                </a:r>
                <a:endParaRPr lang="ja-JP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C3A3B912-EF55-E8CE-4A67-BAFDFB384073}"/>
                  </a:ext>
                </a:extLst>
              </p:cNvPr>
              <p:cNvSpPr txBox="1"/>
              <p:nvPr/>
            </p:nvSpPr>
            <p:spPr>
              <a:xfrm>
                <a:off x="792488" y="4359200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상업용 세탁건조장입니다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관계자 이외 세탁을 말리지 마십시오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923FD96F-E39C-04D6-4CF8-4983C6BC59FE}"/>
                  </a:ext>
                </a:extLst>
              </p:cNvPr>
              <p:cNvSpPr txBox="1"/>
              <p:nvPr/>
            </p:nvSpPr>
            <p:spPr>
              <a:xfrm>
                <a:off x="792488" y="319946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商业洗衣烘干区 除非您参与其中，</a:t>
                </a:r>
                <a:endParaRPr kumimoji="0" lang="en-US" altLang="zh-CN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ja-JP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否则请不要晾晒衣物。</a:t>
                </a:r>
                <a:r>
                  <a:rPr kumimoji="0" lang="ja-JP" altLang="ja-JP" sz="3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4DF2CA6-6A6F-F2E7-2959-E7754AA653A0}"/>
              </a:ext>
            </a:extLst>
          </p:cNvPr>
          <p:cNvGrpSpPr/>
          <p:nvPr/>
        </p:nvGrpSpPr>
        <p:grpSpPr>
          <a:xfrm>
            <a:off x="305930" y="2349107"/>
            <a:ext cx="2152696" cy="2107358"/>
            <a:chOff x="5749904" y="1281581"/>
            <a:chExt cx="2152696" cy="210735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7960356-E7B9-1DD8-6342-23F8BBE777CD}"/>
                </a:ext>
              </a:extLst>
            </p:cNvPr>
            <p:cNvGrpSpPr/>
            <p:nvPr/>
          </p:nvGrpSpPr>
          <p:grpSpPr>
            <a:xfrm>
              <a:off x="5749904" y="1281581"/>
              <a:ext cx="2152696" cy="2107057"/>
              <a:chOff x="184116" y="4050829"/>
              <a:chExt cx="3017520" cy="295354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5F28F5A9-AF99-008B-9E95-5A5CCC7F3EF9}"/>
                  </a:ext>
                </a:extLst>
              </p:cNvPr>
              <p:cNvSpPr/>
              <p:nvPr/>
            </p:nvSpPr>
            <p:spPr bwMode="auto">
              <a:xfrm>
                <a:off x="275243" y="4138083"/>
                <a:ext cx="2835266" cy="2779038"/>
              </a:xfrm>
              <a:prstGeom prst="roundRect">
                <a:avLst>
                  <a:gd name="adj" fmla="val 617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B51FDD-8AF9-3DD5-E59D-C2D5AFFD013C}"/>
                  </a:ext>
                </a:extLst>
              </p:cNvPr>
              <p:cNvSpPr/>
              <p:nvPr/>
            </p:nvSpPr>
            <p:spPr bwMode="auto">
              <a:xfrm>
                <a:off x="184116" y="4050829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FA685A90-F0E8-A86F-C30A-94B1D413B62D}"/>
                </a:ext>
              </a:extLst>
            </p:cNvPr>
            <p:cNvSpPr/>
            <p:nvPr/>
          </p:nvSpPr>
          <p:spPr>
            <a:xfrm>
              <a:off x="5894161" y="1859757"/>
              <a:ext cx="1868714" cy="1190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6BA6190-6CDF-3770-AB35-1DD9A50A71D2}"/>
                </a:ext>
              </a:extLst>
            </p:cNvPr>
            <p:cNvSpPr/>
            <p:nvPr/>
          </p:nvSpPr>
          <p:spPr>
            <a:xfrm>
              <a:off x="6072039" y="1821344"/>
              <a:ext cx="1470698" cy="1070960"/>
            </a:xfrm>
            <a:custGeom>
              <a:avLst/>
              <a:gdLst>
                <a:gd name="connsiteX0" fmla="*/ 0 w 2038349"/>
                <a:gd name="connsiteY0" fmla="*/ 0 h 1484323"/>
                <a:gd name="connsiteX1" fmla="*/ 650160 w 2038349"/>
                <a:gd name="connsiteY1" fmla="*/ 0 h 1484323"/>
                <a:gd name="connsiteX2" fmla="*/ 662357 w 2038349"/>
                <a:gd name="connsiteY2" fmla="*/ 19763 h 1484323"/>
                <a:gd name="connsiteX3" fmla="*/ 1019174 w 2038349"/>
                <a:gd name="connsiteY3" fmla="*/ 138716 h 1484323"/>
                <a:gd name="connsiteX4" fmla="*/ 1375991 w 2038349"/>
                <a:gd name="connsiteY4" fmla="*/ 19763 h 1484323"/>
                <a:gd name="connsiteX5" fmla="*/ 1388189 w 2038349"/>
                <a:gd name="connsiteY5" fmla="*/ 0 h 1484323"/>
                <a:gd name="connsiteX6" fmla="*/ 2038349 w 2038349"/>
                <a:gd name="connsiteY6" fmla="*/ 0 h 1484323"/>
                <a:gd name="connsiteX7" fmla="*/ 2038349 w 2038349"/>
                <a:gd name="connsiteY7" fmla="*/ 411564 h 1484323"/>
                <a:gd name="connsiteX8" fmla="*/ 1634292 w 2038349"/>
                <a:gd name="connsiteY8" fmla="*/ 411564 h 1484323"/>
                <a:gd name="connsiteX9" fmla="*/ 1642225 w 2038349"/>
                <a:gd name="connsiteY9" fmla="*/ 474646 h 1484323"/>
                <a:gd name="connsiteX10" fmla="*/ 1571691 w 2038349"/>
                <a:gd name="connsiteY10" fmla="*/ 1484323 h 1484323"/>
                <a:gd name="connsiteX11" fmla="*/ 327134 w 2038349"/>
                <a:gd name="connsiteY11" fmla="*/ 1484323 h 1484323"/>
                <a:gd name="connsiteX12" fmla="*/ 397668 w 2038349"/>
                <a:gd name="connsiteY12" fmla="*/ 474646 h 1484323"/>
                <a:gd name="connsiteX13" fmla="*/ 389736 w 2038349"/>
                <a:gd name="connsiteY13" fmla="*/ 411564 h 1484323"/>
                <a:gd name="connsiteX14" fmla="*/ 0 w 2038349"/>
                <a:gd name="connsiteY14" fmla="*/ 411564 h 148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349" h="1484323">
                  <a:moveTo>
                    <a:pt x="0" y="0"/>
                  </a:moveTo>
                  <a:lnTo>
                    <a:pt x="650160" y="0"/>
                  </a:lnTo>
                  <a:lnTo>
                    <a:pt x="662357" y="19763"/>
                  </a:lnTo>
                  <a:cubicBezTo>
                    <a:pt x="721145" y="89667"/>
                    <a:pt x="858770" y="138716"/>
                    <a:pt x="1019174" y="138716"/>
                  </a:cubicBezTo>
                  <a:cubicBezTo>
                    <a:pt x="1179578" y="138716"/>
                    <a:pt x="1317204" y="89667"/>
                    <a:pt x="1375991" y="19763"/>
                  </a:cubicBezTo>
                  <a:lnTo>
                    <a:pt x="1388189" y="0"/>
                  </a:lnTo>
                  <a:lnTo>
                    <a:pt x="2038349" y="0"/>
                  </a:lnTo>
                  <a:lnTo>
                    <a:pt x="2038349" y="411564"/>
                  </a:lnTo>
                  <a:lnTo>
                    <a:pt x="1634292" y="411564"/>
                  </a:lnTo>
                  <a:lnTo>
                    <a:pt x="1642225" y="474646"/>
                  </a:lnTo>
                  <a:cubicBezTo>
                    <a:pt x="1659466" y="811205"/>
                    <a:pt x="1371062" y="1147764"/>
                    <a:pt x="1571691" y="1484323"/>
                  </a:cubicBezTo>
                  <a:lnTo>
                    <a:pt x="327134" y="1484323"/>
                  </a:lnTo>
                  <a:cubicBezTo>
                    <a:pt x="126505" y="1147764"/>
                    <a:pt x="414910" y="811205"/>
                    <a:pt x="397668" y="474646"/>
                  </a:cubicBezTo>
                  <a:lnTo>
                    <a:pt x="389736" y="411564"/>
                  </a:lnTo>
                  <a:lnTo>
                    <a:pt x="0" y="41156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0A61F06-95D9-352B-5244-DFEFD1DFE872}"/>
                </a:ext>
              </a:extLst>
            </p:cNvPr>
            <p:cNvSpPr/>
            <p:nvPr/>
          </p:nvSpPr>
          <p:spPr bwMode="auto">
            <a:xfrm>
              <a:off x="5749904" y="1281882"/>
              <a:ext cx="2152696" cy="210705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170</Words>
  <Application>Microsoft Office PowerPoint</Application>
  <PresentationFormat>A4 210 x 297 mm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Meiryo UI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業務用洗濯干し場です／４か国語</dc:title>
  <dc:subject>業務用洗濯干し場です／４か国語</dc:subject>
  <dc:creator>でじけろお</dc:creator>
  <cp:revision>1</cp:revision>
  <dcterms:created xsi:type="dcterms:W3CDTF">2014-12-04T06:28:23Z</dcterms:created>
  <dcterms:modified xsi:type="dcterms:W3CDTF">2025-04-19T13:48:19Z</dcterms:modified>
  <cp:version>1</cp:version>
</cp:coreProperties>
</file>